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0" r:id="rId5"/>
    <p:sldId id="281" r:id="rId6"/>
    <p:sldId id="269" r:id="rId7"/>
    <p:sldId id="282" r:id="rId8"/>
    <p:sldId id="283" r:id="rId9"/>
    <p:sldId id="284" r:id="rId10"/>
    <p:sldId id="285" r:id="rId11"/>
    <p:sldId id="286" r:id="rId12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003" autoAdjust="0"/>
    <p:restoredTop sz="86382" autoAdjust="0"/>
  </p:normalViewPr>
  <p:slideViewPr>
    <p:cSldViewPr>
      <p:cViewPr varScale="1">
        <p:scale>
          <a:sx n="34" d="100"/>
          <a:sy n="34" d="100"/>
        </p:scale>
        <p:origin x="224" y="107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86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670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82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348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048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88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370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38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ConsolidatedFlowSlides-1304_21">
            <a:hlinkClick r:id="" action="ppaction://media"/>
            <a:extLst>
              <a:ext uri="{FF2B5EF4-FFF2-40B4-BE49-F238E27FC236}">
                <a16:creationId xmlns:a16="http://schemas.microsoft.com/office/drawing/2014/main" id="{37D6E989-8497-BC46-A767-806D05AEB1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58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0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FF3160-7BA8-4945-B1DB-7980C59230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pic>
        <p:nvPicPr>
          <p:cNvPr id="5" name="ConsolidatedFlowSlides-1304_22">
            <a:hlinkClick r:id="" action="ppaction://media"/>
            <a:extLst>
              <a:ext uri="{FF2B5EF4-FFF2-40B4-BE49-F238E27FC236}">
                <a16:creationId xmlns:a16="http://schemas.microsoft.com/office/drawing/2014/main" id="{83C64A52-3359-7B4E-9519-0A3F0A32AA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00" y="127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39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23">
            <a:hlinkClick r:id="" action="ppaction://media"/>
            <a:extLst>
              <a:ext uri="{FF2B5EF4-FFF2-40B4-BE49-F238E27FC236}">
                <a16:creationId xmlns:a16="http://schemas.microsoft.com/office/drawing/2014/main" id="{E0564105-949E-D149-A8F5-FF9E5B9E30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13" y="158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6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4">
            <a:hlinkClick r:id="" action="ppaction://media"/>
            <a:extLst>
              <a:ext uri="{FF2B5EF4-FFF2-40B4-BE49-F238E27FC236}">
                <a16:creationId xmlns:a16="http://schemas.microsoft.com/office/drawing/2014/main" id="{2A2294A7-ED8E-1C49-821C-49EB861C7B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1746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55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5">
            <a:hlinkClick r:id="" action="ppaction://media"/>
            <a:extLst>
              <a:ext uri="{FF2B5EF4-FFF2-40B4-BE49-F238E27FC236}">
                <a16:creationId xmlns:a16="http://schemas.microsoft.com/office/drawing/2014/main" id="{B3CDE7EC-236B-DE41-BE71-829FDAEA9C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58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9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81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59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404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13095</TotalTime>
  <Words>16</Words>
  <Application>Microsoft Macintosh PowerPoint</Application>
  <PresentationFormat>Custom</PresentationFormat>
  <Paragraphs>16</Paragraphs>
  <Slides>8</Slides>
  <Notes>8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331</cp:revision>
  <cp:lastPrinted>2018-06-21T19:39:22Z</cp:lastPrinted>
  <dcterms:created xsi:type="dcterms:W3CDTF">2006-08-16T00:00:00Z</dcterms:created>
  <dcterms:modified xsi:type="dcterms:W3CDTF">2019-03-13T07:51:34Z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